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620" autoAdjust="0"/>
  </p:normalViewPr>
  <p:slideViewPr>
    <p:cSldViewPr>
      <p:cViewPr varScale="1">
        <p:scale>
          <a:sx n="84" d="100"/>
          <a:sy n="84" d="100"/>
        </p:scale>
        <p:origin x="-7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A2F9-6816-4EEF-8093-A84AC84C75E4}" type="datetimeFigureOut">
              <a:rPr lang="hr-HR" smtClean="0"/>
              <a:t>17.6.2015.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F1E8-790D-43F0-AFC6-CDC2F95CCA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543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A2F9-6816-4EEF-8093-A84AC84C75E4}" type="datetimeFigureOut">
              <a:rPr lang="hr-HR" smtClean="0"/>
              <a:t>17.6.2015.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F1E8-790D-43F0-AFC6-CDC2F95CCA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7304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A2F9-6816-4EEF-8093-A84AC84C75E4}" type="datetimeFigureOut">
              <a:rPr lang="hr-HR" smtClean="0"/>
              <a:t>17.6.2015.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F1E8-790D-43F0-AFC6-CDC2F95CCA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814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A2F9-6816-4EEF-8093-A84AC84C75E4}" type="datetimeFigureOut">
              <a:rPr lang="hr-HR" smtClean="0"/>
              <a:t>17.6.2015.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F1E8-790D-43F0-AFC6-CDC2F95CCA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603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A2F9-6816-4EEF-8093-A84AC84C75E4}" type="datetimeFigureOut">
              <a:rPr lang="hr-HR" smtClean="0"/>
              <a:t>17.6.2015.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F1E8-790D-43F0-AFC6-CDC2F95CCA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450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A2F9-6816-4EEF-8093-A84AC84C75E4}" type="datetimeFigureOut">
              <a:rPr lang="hr-HR" smtClean="0"/>
              <a:t>17.6.2015.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F1E8-790D-43F0-AFC6-CDC2F95CCA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9408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A2F9-6816-4EEF-8093-A84AC84C75E4}" type="datetimeFigureOut">
              <a:rPr lang="hr-HR" smtClean="0"/>
              <a:t>17.6.2015.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F1E8-790D-43F0-AFC6-CDC2F95CCA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18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A2F9-6816-4EEF-8093-A84AC84C75E4}" type="datetimeFigureOut">
              <a:rPr lang="hr-HR" smtClean="0"/>
              <a:t>17.6.2015.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F1E8-790D-43F0-AFC6-CDC2F95CCA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133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A2F9-6816-4EEF-8093-A84AC84C75E4}" type="datetimeFigureOut">
              <a:rPr lang="hr-HR" smtClean="0"/>
              <a:t>17.6.2015.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F1E8-790D-43F0-AFC6-CDC2F95CCA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083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A2F9-6816-4EEF-8093-A84AC84C75E4}" type="datetimeFigureOut">
              <a:rPr lang="hr-HR" smtClean="0"/>
              <a:t>17.6.2015.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F1E8-790D-43F0-AFC6-CDC2F95CCA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294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A2F9-6816-4EEF-8093-A84AC84C75E4}" type="datetimeFigureOut">
              <a:rPr lang="hr-HR" smtClean="0"/>
              <a:t>17.6.2015.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F1E8-790D-43F0-AFC6-CDC2F95CCA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283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8A2F9-6816-4EEF-8093-A84AC84C75E4}" type="datetimeFigureOut">
              <a:rPr lang="hr-HR" smtClean="0"/>
              <a:t>17.6.2015.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5F1E8-790D-43F0-AFC6-CDC2F95CCA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52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orisnik\Documents\Mama\ana mob\2015-06-15 09.35.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2839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/>
              <a:t>IZLET NA KARAŠICU POVODOM KRAJA PRVOG RAZREDA</a:t>
            </a:r>
            <a:endParaRPr lang="hr-HR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1"/>
                </a:solidFill>
              </a:rPr>
              <a:t>MARLJIVO SMO UČILI CIJELU GODINU , PA JE VRIJEME ZA ZASLUŽENI ODMOR</a:t>
            </a:r>
          </a:p>
          <a:p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40751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risnik\Documents\Mama\ana mob\2015-06-15 09.37.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4114800" cy="622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5436096" y="1196752"/>
            <a:ext cx="3904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SHATILI SMO DA IMAMO </a:t>
            </a:r>
          </a:p>
          <a:p>
            <a:r>
              <a:rPr lang="hr-HR" dirty="0" smtClean="0"/>
              <a:t>PRAVE PECAROŠE U RAZRED</a:t>
            </a:r>
          </a:p>
          <a:p>
            <a:r>
              <a:rPr lang="hr-HR" dirty="0" smtClean="0"/>
              <a:t>MATEJ:5 RIBICA</a:t>
            </a:r>
          </a:p>
          <a:p>
            <a:r>
              <a:rPr lang="hr-HR" dirty="0" smtClean="0"/>
              <a:t>ILIJA:8 RIBICA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1195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risnik\Documents\Mama\ana mob\2015-06-15 09.37.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071" y="1772816"/>
            <a:ext cx="6972267" cy="41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3486133" y="980728"/>
            <a:ext cx="2788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SVI SU SE RADOVALI ULOVU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1129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orisnik\Documents\Mama\ana mob\2015-06-15 09.40.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3499589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5148064" y="1772816"/>
            <a:ext cx="2705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NEKI SU LOVILI ŽABE</a:t>
            </a:r>
          </a:p>
          <a:p>
            <a:r>
              <a:rPr lang="hr-HR" dirty="0" smtClean="0"/>
              <a:t>,A NEKI UŽIVALI NA SUNCU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19147"/>
            <a:ext cx="2448272" cy="408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0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orisnik\Documents\Mama\ana mob\2015-06-15 10.16.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4114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6084168" y="1628800"/>
            <a:ext cx="25603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SVI SU ŽELJNO OČEKIVALI</a:t>
            </a:r>
          </a:p>
          <a:p>
            <a:r>
              <a:rPr lang="hr-HR" dirty="0" smtClean="0"/>
              <a:t> NOVI ULOV ,A TADA JE </a:t>
            </a:r>
          </a:p>
          <a:p>
            <a:r>
              <a:rPr lang="hr-HR" dirty="0" smtClean="0"/>
              <a:t>STIGLA PRAVA RIBA.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0826" y="2453943"/>
            <a:ext cx="1996633" cy="3370684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5127929" y="5805264"/>
            <a:ext cx="4016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ILIJIN DJED ULOVIO NAM JE</a:t>
            </a:r>
            <a:r>
              <a:rPr lang="hr-HR" dirty="0"/>
              <a:t> </a:t>
            </a:r>
            <a:r>
              <a:rPr lang="hr-HR" dirty="0" smtClean="0"/>
              <a:t>ŠTUKU KILAŠICU!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602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orisnik\Documents\Mama\ana mob\2015-06-15 10.16.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4114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5364088" y="5517232"/>
            <a:ext cx="3121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RADOSTI NIJE BILO KRAJA ,</a:t>
            </a:r>
          </a:p>
          <a:p>
            <a:r>
              <a:rPr lang="hr-HR" dirty="0" smtClean="0"/>
              <a:t>PA SMO VESELO KRENULI KUĆI!</a:t>
            </a:r>
            <a:endParaRPr lang="hr-HR" dirty="0"/>
          </a:p>
        </p:txBody>
      </p:sp>
      <p:pic>
        <p:nvPicPr>
          <p:cNvPr id="6147" name="Picture 3" descr="C:\Users\korisnik\Documents\Mama\ana mob\2015-06-15 09.56.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831" y="332656"/>
            <a:ext cx="2684304" cy="447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07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80</Words>
  <Application>Microsoft Office PowerPoint</Application>
  <PresentationFormat>Prikaz na zaslonu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Tema sustava Office</vt:lpstr>
      <vt:lpstr>IZLET NA KARAŠICU POVODOM KRAJA PRVOG RAZREDA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IZLET NA KARAŠICU POVODOM KRAJA PRVOG RAZREDA</dc:title>
  <dc:creator>korisnik</dc:creator>
  <cp:lastModifiedBy>Nastavnik</cp:lastModifiedBy>
  <cp:revision>4</cp:revision>
  <dcterms:created xsi:type="dcterms:W3CDTF">2015-06-16T07:50:51Z</dcterms:created>
  <dcterms:modified xsi:type="dcterms:W3CDTF">2015-06-17T06:34:47Z</dcterms:modified>
</cp:coreProperties>
</file>